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7.xml" ContentType="application/vnd.openxmlformats-officedocument.presentationml.notesSlide+xml"/>
  <Override PartName="/ppt/tags/tag9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9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6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64.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6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67.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2.xml" ContentType="application/vnd.openxmlformats-officedocument.presentationml.notesSlide+xml"/>
  <Override PartName="/ppt/tags/tag154.xml" ContentType="application/vnd.openxmlformats-officedocument.presentationml.tags+xml"/>
  <Override PartName="/ppt/notesSlides/notesSlide73.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76.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7.xml" ContentType="application/vnd.openxmlformats-officedocument.presentationml.notesSlide+xml"/>
  <Override PartName="/ppt/tags/tag169.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83.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20"/>
  </p:notesMasterIdLst>
  <p:handoutMasterIdLst>
    <p:handoutMasterId r:id="rId121"/>
  </p:handoutMasterIdLst>
  <p:sldIdLst>
    <p:sldId id="256" r:id="rId3"/>
    <p:sldId id="257" r:id="rId4"/>
    <p:sldId id="485" r:id="rId5"/>
    <p:sldId id="454" r:id="rId6"/>
    <p:sldId id="455" r:id="rId7"/>
    <p:sldId id="453" r:id="rId8"/>
    <p:sldId id="457" r:id="rId9"/>
    <p:sldId id="451" r:id="rId10"/>
    <p:sldId id="456" r:id="rId11"/>
    <p:sldId id="306" r:id="rId12"/>
    <p:sldId id="495" r:id="rId13"/>
    <p:sldId id="360" r:id="rId14"/>
    <p:sldId id="459" r:id="rId15"/>
    <p:sldId id="496" r:id="rId16"/>
    <p:sldId id="497" r:id="rId17"/>
    <p:sldId id="462" r:id="rId18"/>
    <p:sldId id="369" r:id="rId19"/>
    <p:sldId id="470" r:id="rId20"/>
    <p:sldId id="407" r:id="rId21"/>
    <p:sldId id="486" r:id="rId22"/>
    <p:sldId id="271" r:id="rId23"/>
    <p:sldId id="487" r:id="rId24"/>
    <p:sldId id="272" r:id="rId25"/>
    <p:sldId id="480" r:id="rId26"/>
    <p:sldId id="481" r:id="rId27"/>
    <p:sldId id="482" r:id="rId28"/>
    <p:sldId id="483" r:id="rId29"/>
    <p:sldId id="484" r:id="rId30"/>
    <p:sldId id="499" r:id="rId31"/>
    <p:sldId id="472" r:id="rId32"/>
    <p:sldId id="260" r:id="rId33"/>
    <p:sldId id="290" r:id="rId34"/>
    <p:sldId id="498" r:id="rId35"/>
    <p:sldId id="291" r:id="rId36"/>
    <p:sldId id="292" r:id="rId37"/>
    <p:sldId id="293" r:id="rId38"/>
    <p:sldId id="463" r:id="rId39"/>
    <p:sldId id="313" r:id="rId40"/>
    <p:sldId id="375" r:id="rId41"/>
    <p:sldId id="452" r:id="rId42"/>
    <p:sldId id="488" r:id="rId43"/>
    <p:sldId id="267" r:id="rId44"/>
    <p:sldId id="289" r:id="rId45"/>
    <p:sldId id="307" r:id="rId46"/>
    <p:sldId id="265" r:id="rId47"/>
    <p:sldId id="266" r:id="rId48"/>
    <p:sldId id="268" r:id="rId49"/>
    <p:sldId id="295" r:id="rId50"/>
    <p:sldId id="300" r:id="rId51"/>
    <p:sldId id="311" r:id="rId52"/>
    <p:sldId id="489" r:id="rId53"/>
    <p:sldId id="294" r:id="rId54"/>
    <p:sldId id="330" r:id="rId55"/>
    <p:sldId id="490" r:id="rId56"/>
    <p:sldId id="439" r:id="rId57"/>
    <p:sldId id="314" r:id="rId58"/>
    <p:sldId id="366" r:id="rId59"/>
    <p:sldId id="379" r:id="rId60"/>
    <p:sldId id="370" r:id="rId61"/>
    <p:sldId id="381" r:id="rId62"/>
    <p:sldId id="336" r:id="rId63"/>
    <p:sldId id="491" r:id="rId64"/>
    <p:sldId id="335" r:id="rId65"/>
    <p:sldId id="373" r:id="rId66"/>
    <p:sldId id="449" r:id="rId67"/>
    <p:sldId id="346" r:id="rId68"/>
    <p:sldId id="492" r:id="rId69"/>
    <p:sldId id="328" r:id="rId70"/>
    <p:sldId id="408" r:id="rId71"/>
    <p:sldId id="435" r:id="rId72"/>
    <p:sldId id="436" r:id="rId73"/>
    <p:sldId id="437" r:id="rId74"/>
    <p:sldId id="438" r:id="rId75"/>
    <p:sldId id="464" r:id="rId76"/>
    <p:sldId id="465" r:id="rId77"/>
    <p:sldId id="466" r:id="rId78"/>
    <p:sldId id="467" r:id="rId79"/>
    <p:sldId id="447" r:id="rId80"/>
    <p:sldId id="412" r:id="rId81"/>
    <p:sldId id="476" r:id="rId82"/>
    <p:sldId id="477" r:id="rId83"/>
    <p:sldId id="478" r:id="rId84"/>
    <p:sldId id="479" r:id="rId85"/>
    <p:sldId id="392" r:id="rId86"/>
    <p:sldId id="441" r:id="rId87"/>
    <p:sldId id="413" r:id="rId88"/>
    <p:sldId id="432" r:id="rId89"/>
    <p:sldId id="433" r:id="rId90"/>
    <p:sldId id="442" r:id="rId91"/>
    <p:sldId id="352" r:id="rId92"/>
    <p:sldId id="399" r:id="rId93"/>
    <p:sldId id="391" r:id="rId94"/>
    <p:sldId id="319" r:id="rId95"/>
    <p:sldId id="493" r:id="rId96"/>
    <p:sldId id="359" r:id="rId97"/>
    <p:sldId id="383" r:id="rId98"/>
    <p:sldId id="342" r:id="rId99"/>
    <p:sldId id="372" r:id="rId100"/>
    <p:sldId id="396" r:id="rId101"/>
    <p:sldId id="397" r:id="rId102"/>
    <p:sldId id="395" r:id="rId103"/>
    <p:sldId id="422" r:id="rId104"/>
    <p:sldId id="262" r:id="rId105"/>
    <p:sldId id="261" r:id="rId106"/>
    <p:sldId id="263" r:id="rId107"/>
    <p:sldId id="368" r:id="rId108"/>
    <p:sldId id="423" r:id="rId109"/>
    <p:sldId id="473" r:id="rId110"/>
    <p:sldId id="474" r:id="rId111"/>
    <p:sldId id="469" r:id="rId112"/>
    <p:sldId id="444" r:id="rId113"/>
    <p:sldId id="445" r:id="rId114"/>
    <p:sldId id="446" r:id="rId115"/>
    <p:sldId id="450" r:id="rId116"/>
    <p:sldId id="443" r:id="rId117"/>
    <p:sldId id="419" r:id="rId118"/>
    <p:sldId id="393" r:id="rId119"/>
  </p:sldIdLst>
  <p:sldSz cx="9144000" cy="6858000" type="screen4x3"/>
  <p:notesSz cx="7315200" cy="9601200"/>
  <p:embeddedFontLst>
    <p:embeddedFont>
      <p:font typeface="Baskerville Old Face" panose="02020602080505020303" pitchFamily="18" charset="0"/>
      <p:regular r:id="rId122"/>
    </p:embeddedFont>
    <p:embeddedFont>
      <p:font typeface="Cambria Math" panose="02040503050406030204" pitchFamily="18" charset="0"/>
      <p:regular r:id="rId123"/>
    </p:embeddedFont>
    <p:embeddedFont>
      <p:font typeface="Euclid Symbol" panose="05050102010706020507" pitchFamily="18" charset="2"/>
      <p:regular r:id="rId124"/>
      <p:bold r:id="rId125"/>
      <p:italic r:id="rId126"/>
      <p:boldItalic r:id="rId127"/>
    </p:embeddedFont>
    <p:embeddedFont>
      <p:font typeface="Century Gothic" panose="020B0502020202020204" pitchFamily="34" charset="0"/>
      <p:regular r:id="rId128"/>
      <p:bold r:id="rId129"/>
      <p:italic r:id="rId130"/>
      <p:boldItalic r:id="rId131"/>
    </p:embeddedFont>
    <p:embeddedFont>
      <p:font typeface="Curlz MT" panose="04040404050702020202" pitchFamily="82" charset="0"/>
      <p:regular r:id="rId132"/>
    </p:embeddedFont>
    <p:embeddedFont>
      <p:font typeface="Book Antiqua" panose="02040602050305030304" pitchFamily="18" charset="0"/>
      <p:regular r:id="rId133"/>
      <p:bold r:id="rId134"/>
      <p:italic r:id="rId135"/>
      <p:boldItalic r:id="rId136"/>
    </p:embeddedFont>
    <p:embeddedFont>
      <p:font typeface="Calibri" panose="020F0502020204030204" pitchFamily="34" charset="0"/>
      <p:regular r:id="rId137"/>
      <p:bold r:id="rId138"/>
      <p:italic r:id="rId139"/>
      <p:boldItalic r:id="rId140"/>
    </p:embeddedFont>
    <p:embeddedFont>
      <p:font typeface="Candara" panose="020E0502030303020204" pitchFamily="34" charset="0"/>
      <p:regular r:id="rId141"/>
      <p:bold r:id="rId142"/>
      <p:italic r:id="rId143"/>
      <p:boldItalic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456"/>
            <p14:sldId id="306"/>
            <p14:sldId id="495"/>
            <p14:sldId id="360"/>
            <p14:sldId id="459"/>
            <p14:sldId id="496"/>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98" d="100"/>
          <a:sy n="98" d="100"/>
        </p:scale>
        <p:origin x="41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9.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5.fntdata"/><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handoutMaster" Target="handoutMasters/handoutMaster1.xml"/><Relationship Id="rId142" Type="http://schemas.openxmlformats.org/officeDocument/2006/relationships/font" Target="fonts/font2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2.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2.fntdata"/><Relationship Id="rId144" Type="http://schemas.openxmlformats.org/officeDocument/2006/relationships/font" Target="fonts/font23.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image" Target="../media/image2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35</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36</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39</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40</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42</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47</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48</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49</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56</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59</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61</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63</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64</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66</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68</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90</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93</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95</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98</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102</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103</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105</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106</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107</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109</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15</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tags" Target="../tags/tag161.xml"/><Relationship Id="rId7" Type="http://schemas.openxmlformats.org/officeDocument/2006/relationships/image" Target="../media/image207.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202.png"/><Relationship Id="rId5" Type="http://schemas.openxmlformats.org/officeDocument/2006/relationships/image" Target="../media/image206.emf"/><Relationship Id="rId4"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210.png"/></Relationships>
</file>

<file path=ppt/slides/_rels/slide103.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tags" Target="../tags/tag164.xml"/><Relationship Id="rId7" Type="http://schemas.openxmlformats.org/officeDocument/2006/relationships/image" Target="../media/image211.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notesSlide" Target="../notesSlides/notesSlide76.xml"/><Relationship Id="rId5" Type="http://schemas.openxmlformats.org/officeDocument/2006/relationships/slideLayout" Target="../slideLayouts/slideLayout12.xml"/><Relationship Id="rId10" Type="http://schemas.openxmlformats.org/officeDocument/2006/relationships/image" Target="../media/image76.png"/><Relationship Id="rId4" Type="http://schemas.openxmlformats.org/officeDocument/2006/relationships/tags" Target="../tags/tag165.xml"/><Relationship Id="rId9" Type="http://schemas.openxmlformats.org/officeDocument/2006/relationships/image" Target="../media/image213.png"/></Relationships>
</file>

<file path=ppt/slides/_rels/slide10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tags" Target="../tags/tag168.xml"/><Relationship Id="rId7" Type="http://schemas.openxmlformats.org/officeDocument/2006/relationships/image" Target="../media/image214.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212.png"/><Relationship Id="rId5" Type="http://schemas.openxmlformats.org/officeDocument/2006/relationships/notesSlide" Target="../notesSlides/notesSlide77.xml"/><Relationship Id="rId4"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69.xml"/><Relationship Id="rId1" Type="http://schemas.openxmlformats.org/officeDocument/2006/relationships/vmlDrawing" Target="../drawings/vmlDrawing9.vml"/><Relationship Id="rId6" Type="http://schemas.openxmlformats.org/officeDocument/2006/relationships/image" Target="../media/image216.wmf"/><Relationship Id="rId5" Type="http://schemas.openxmlformats.org/officeDocument/2006/relationships/oleObject" Target="../embeddings/oleObject14.bin"/><Relationship Id="rId4" Type="http://schemas.openxmlformats.org/officeDocument/2006/relationships/notesSlide" Target="../notesSlides/notesSlide78.xml"/><Relationship Id="rId9" Type="http://schemas.openxmlformats.org/officeDocument/2006/relationships/image" Target="../media/image21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9.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18.png"/><Relationship Id="rId5" Type="http://schemas.openxmlformats.org/officeDocument/2006/relationships/image" Target="../media/image184.emf"/><Relationship Id="rId4" Type="http://schemas.openxmlformats.org/officeDocument/2006/relationships/notesSlide" Target="../notesSlides/notesSlide8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7.wmf"/><Relationship Id="rId3" Type="http://schemas.openxmlformats.org/officeDocument/2006/relationships/tags" Target="../tags/tag173.xml"/><Relationship Id="rId7" Type="http://schemas.openxmlformats.org/officeDocument/2006/relationships/notesSlide" Target="../notesSlides/notesSlide82.xml"/><Relationship Id="rId12" Type="http://schemas.openxmlformats.org/officeDocument/2006/relationships/oleObject" Target="../embeddings/oleObject16.bin"/><Relationship Id="rId2" Type="http://schemas.openxmlformats.org/officeDocument/2006/relationships/tags" Target="../tags/tag172.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23.png"/><Relationship Id="rId5" Type="http://schemas.openxmlformats.org/officeDocument/2006/relationships/tags" Target="../tags/tag175.xml"/><Relationship Id="rId10" Type="http://schemas.openxmlformats.org/officeDocument/2006/relationships/image" Target="../media/image222.png"/><Relationship Id="rId4" Type="http://schemas.openxmlformats.org/officeDocument/2006/relationships/tags" Target="../tags/tag174.xml"/><Relationship Id="rId9" Type="http://schemas.openxmlformats.org/officeDocument/2006/relationships/image" Target="../media/image2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4.xml"/><Relationship Id="rId7" Type="http://schemas.openxmlformats.org/officeDocument/2006/relationships/image" Target="../media/image3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0.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slideLayout" Target="../slideLayouts/slideLayout9.xml"/><Relationship Id="rId7" Type="http://schemas.openxmlformats.org/officeDocument/2006/relationships/image" Target="../media/image175.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70.wmf"/><Relationship Id="rId5" Type="http://schemas.openxmlformats.org/officeDocument/2006/relationships/image" Target="../media/image225.emf"/><Relationship Id="rId4" Type="http://schemas.openxmlformats.org/officeDocument/2006/relationships/image" Target="../media/image224.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6.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75.png"/><Relationship Id="rId5" Type="http://schemas.openxmlformats.org/officeDocument/2006/relationships/image" Target="../media/image227.emf"/><Relationship Id="rId4" Type="http://schemas.openxmlformats.org/officeDocument/2006/relationships/image" Target="../media/image226.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6.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75.png"/><Relationship Id="rId5" Type="http://schemas.openxmlformats.org/officeDocument/2006/relationships/image" Target="../media/image229.emf"/><Relationship Id="rId4" Type="http://schemas.openxmlformats.org/officeDocument/2006/relationships/image" Target="../media/image228.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74.png"/><Relationship Id="rId5" Type="http://schemas.openxmlformats.org/officeDocument/2006/relationships/image" Target="../media/image160.png"/><Relationship Id="rId4" Type="http://schemas.openxmlformats.org/officeDocument/2006/relationships/notesSlide" Target="../notesSlides/notesSlide8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31.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hyperlink" Target="http://floatvalve.com/" TargetMode="External"/><Relationship Id="rId5" Type="http://schemas.openxmlformats.org/officeDocument/2006/relationships/image" Target="../media/image230.wmf"/><Relationship Id="rId10" Type="http://schemas.openxmlformats.org/officeDocument/2006/relationships/image" Target="../media/image232.png"/><Relationship Id="rId4" Type="http://schemas.openxmlformats.org/officeDocument/2006/relationships/notesSlide" Target="../notesSlides/notesSlide84.xml"/><Relationship Id="rId9" Type="http://schemas.openxmlformats.org/officeDocument/2006/relationships/image" Target="../media/image146.png"/></Relationships>
</file>

<file path=ppt/slides/_rels/slide12.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5.png"/><Relationship Id="rId3" Type="http://schemas.openxmlformats.org/officeDocument/2006/relationships/tags" Target="../tags/tag17.xml"/><Relationship Id="rId7" Type="http://schemas.openxmlformats.org/officeDocument/2006/relationships/notesSlide" Target="../notesSlides/notesSlide6.xml"/><Relationship Id="rId12" Type="http://schemas.openxmlformats.org/officeDocument/2006/relationships/image" Target="../media/image34.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2.xml"/><Relationship Id="rId11" Type="http://schemas.openxmlformats.org/officeDocument/2006/relationships/image" Target="../media/image31.png"/><Relationship Id="rId5" Type="http://schemas.openxmlformats.org/officeDocument/2006/relationships/tags" Target="../tags/tag19.xml"/><Relationship Id="rId10" Type="http://schemas.openxmlformats.org/officeDocument/2006/relationships/image" Target="../media/image33.png"/><Relationship Id="rId4" Type="http://schemas.openxmlformats.org/officeDocument/2006/relationships/tags" Target="../tags/tag18.xml"/><Relationship Id="rId9" Type="http://schemas.openxmlformats.org/officeDocument/2006/relationships/image" Target="../media/image15.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0.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3.xml"/><Relationship Id="rId7" Type="http://schemas.openxmlformats.org/officeDocument/2006/relationships/image" Target="../media/image3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7.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43.png"/><Relationship Id="rId3" Type="http://schemas.openxmlformats.org/officeDocument/2006/relationships/tags" Target="../tags/tag26.xml"/><Relationship Id="rId7" Type="http://schemas.openxmlformats.org/officeDocument/2006/relationships/slideLayout" Target="../slideLayouts/slideLayout9.xml"/><Relationship Id="rId12" Type="http://schemas.openxmlformats.org/officeDocument/2006/relationships/image" Target="../media/image42.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1.png"/><Relationship Id="rId5" Type="http://schemas.openxmlformats.org/officeDocument/2006/relationships/tags" Target="../tags/tag28.xml"/><Relationship Id="rId10" Type="http://schemas.openxmlformats.org/officeDocument/2006/relationships/image" Target="../media/image40.png"/><Relationship Id="rId4" Type="http://schemas.openxmlformats.org/officeDocument/2006/relationships/tags" Target="../tags/tag27.xml"/><Relationship Id="rId9" Type="http://schemas.openxmlformats.org/officeDocument/2006/relationships/image" Target="../media/image39.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45.png"/><Relationship Id="rId17" Type="http://schemas.openxmlformats.org/officeDocument/2006/relationships/image" Target="../media/image48.png"/><Relationship Id="rId2" Type="http://schemas.openxmlformats.org/officeDocument/2006/relationships/tags" Target="../tags/tag31.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notesSlide" Target="../notesSlides/notesSlide10.xml"/><Relationship Id="rId5" Type="http://schemas.openxmlformats.org/officeDocument/2006/relationships/tags" Target="../tags/tag34.xml"/><Relationship Id="rId15" Type="http://schemas.openxmlformats.org/officeDocument/2006/relationships/image" Target="../media/image37.png"/><Relationship Id="rId10" Type="http://schemas.openxmlformats.org/officeDocument/2006/relationships/slideLayout" Target="../slideLayouts/slideLayout12.xml"/><Relationship Id="rId19" Type="http://schemas.openxmlformats.org/officeDocument/2006/relationships/image" Target="../media/image50.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oleObject" Target="../embeddings/oleObject5.bin"/><Relationship Id="rId18" Type="http://schemas.openxmlformats.org/officeDocument/2006/relationships/image" Target="../media/image55.emf"/><Relationship Id="rId3" Type="http://schemas.openxmlformats.org/officeDocument/2006/relationships/tags" Target="../tags/tag40.xml"/><Relationship Id="rId21" Type="http://schemas.openxmlformats.org/officeDocument/2006/relationships/image" Target="../media/image58.png"/><Relationship Id="rId7" Type="http://schemas.openxmlformats.org/officeDocument/2006/relationships/slideLayout" Target="../slideLayouts/slideLayout12.xml"/><Relationship Id="rId12" Type="http://schemas.openxmlformats.org/officeDocument/2006/relationships/image" Target="../media/image52.emf"/><Relationship Id="rId17" Type="http://schemas.openxmlformats.org/officeDocument/2006/relationships/oleObject" Target="../embeddings/oleObject7.bin"/><Relationship Id="rId2" Type="http://schemas.openxmlformats.org/officeDocument/2006/relationships/tags" Target="../tags/tag39.xml"/><Relationship Id="rId16" Type="http://schemas.openxmlformats.org/officeDocument/2006/relationships/image" Target="../media/image54.emf"/><Relationship Id="rId20" Type="http://schemas.openxmlformats.org/officeDocument/2006/relationships/image" Target="../media/image57.png"/><Relationship Id="rId1" Type="http://schemas.openxmlformats.org/officeDocument/2006/relationships/vmlDrawing" Target="../drawings/vmlDrawing3.vml"/><Relationship Id="rId6" Type="http://schemas.openxmlformats.org/officeDocument/2006/relationships/tags" Target="../tags/tag43.xml"/><Relationship Id="rId11" Type="http://schemas.openxmlformats.org/officeDocument/2006/relationships/oleObject" Target="../embeddings/oleObject4.bin"/><Relationship Id="rId5" Type="http://schemas.openxmlformats.org/officeDocument/2006/relationships/tags" Target="../tags/tag42.xml"/><Relationship Id="rId15" Type="http://schemas.openxmlformats.org/officeDocument/2006/relationships/oleObject" Target="../embeddings/oleObject6.bin"/><Relationship Id="rId10" Type="http://schemas.openxmlformats.org/officeDocument/2006/relationships/image" Target="../media/image50.png"/><Relationship Id="rId19" Type="http://schemas.openxmlformats.org/officeDocument/2006/relationships/image" Target="../media/image36.png"/><Relationship Id="rId4" Type="http://schemas.openxmlformats.org/officeDocument/2006/relationships/tags" Target="../tags/tag41.xml"/><Relationship Id="rId9" Type="http://schemas.openxmlformats.org/officeDocument/2006/relationships/image" Target="../media/image56.png"/><Relationship Id="rId14" Type="http://schemas.openxmlformats.org/officeDocument/2006/relationships/image" Target="../media/image53.emf"/></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46.xml"/><Relationship Id="rId7" Type="http://schemas.openxmlformats.org/officeDocument/2006/relationships/image" Target="../media/image6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0.wmf"/><Relationship Id="rId11" Type="http://schemas.openxmlformats.org/officeDocument/2006/relationships/image" Target="../media/image63.png"/><Relationship Id="rId5" Type="http://schemas.openxmlformats.org/officeDocument/2006/relationships/slideLayout" Target="../slideLayouts/slideLayout12.xml"/><Relationship Id="rId10" Type="http://schemas.openxmlformats.org/officeDocument/2006/relationships/image" Target="../media/image62.png"/><Relationship Id="rId4" Type="http://schemas.openxmlformats.org/officeDocument/2006/relationships/tags" Target="../tags/tag47.xml"/><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7.gi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0.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53.xml"/><Relationship Id="rId7" Type="http://schemas.openxmlformats.org/officeDocument/2006/relationships/image" Target="../media/image74.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19.xml"/><Relationship Id="rId5" Type="http://schemas.openxmlformats.org/officeDocument/2006/relationships/slideLayout" Target="../slideLayouts/slideLayout12.xml"/><Relationship Id="rId10" Type="http://schemas.openxmlformats.org/officeDocument/2006/relationships/image" Target="../media/image25.png"/><Relationship Id="rId4" Type="http://schemas.openxmlformats.org/officeDocument/2006/relationships/tags" Target="../tags/tag54.xml"/><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80.png"/><Relationship Id="rId3" Type="http://schemas.openxmlformats.org/officeDocument/2006/relationships/tags" Target="../tags/tag57.xml"/><Relationship Id="rId7" Type="http://schemas.openxmlformats.org/officeDocument/2006/relationships/notesSlide" Target="../notesSlides/notesSlide21.xml"/><Relationship Id="rId12" Type="http://schemas.openxmlformats.org/officeDocument/2006/relationships/image" Target="../media/image79.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9.xml"/><Relationship Id="rId11" Type="http://schemas.openxmlformats.org/officeDocument/2006/relationships/image" Target="../media/image78.png"/><Relationship Id="rId5" Type="http://schemas.openxmlformats.org/officeDocument/2006/relationships/tags" Target="../tags/tag59.xml"/><Relationship Id="rId10" Type="http://schemas.openxmlformats.org/officeDocument/2006/relationships/image" Target="../media/image36.png"/><Relationship Id="rId4" Type="http://schemas.openxmlformats.org/officeDocument/2006/relationships/tags" Target="../tags/tag58.xml"/><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2.xml"/><Relationship Id="rId7" Type="http://schemas.openxmlformats.org/officeDocument/2006/relationships/image" Target="../media/image82.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81.png"/><Relationship Id="rId5" Type="http://schemas.openxmlformats.org/officeDocument/2006/relationships/notesSlide" Target="../notesSlides/notesSlide22.xml"/><Relationship Id="rId4"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tags" Target="../tags/tag65.xml"/><Relationship Id="rId7" Type="http://schemas.openxmlformats.org/officeDocument/2006/relationships/notesSlide" Target="../notesSlides/notesSlide23.xml"/><Relationship Id="rId12" Type="http://schemas.openxmlformats.org/officeDocument/2006/relationships/image" Target="../media/image8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12.xml"/><Relationship Id="rId11" Type="http://schemas.openxmlformats.org/officeDocument/2006/relationships/image" Target="../media/image86.png"/><Relationship Id="rId5" Type="http://schemas.openxmlformats.org/officeDocument/2006/relationships/tags" Target="../tags/tag67.xml"/><Relationship Id="rId10" Type="http://schemas.openxmlformats.org/officeDocument/2006/relationships/image" Target="../media/image79.png"/><Relationship Id="rId4" Type="http://schemas.openxmlformats.org/officeDocument/2006/relationships/tags" Target="../tags/tag66.xml"/><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8.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0.png"/><Relationship Id="rId17" Type="http://schemas.openxmlformats.org/officeDocument/2006/relationships/image" Target="../media/image94.png"/><Relationship Id="rId2" Type="http://schemas.openxmlformats.org/officeDocument/2006/relationships/tags" Target="../tags/tag69.xml"/><Relationship Id="rId16" Type="http://schemas.openxmlformats.org/officeDocument/2006/relationships/image" Target="../media/image93.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85.png"/><Relationship Id="rId5" Type="http://schemas.openxmlformats.org/officeDocument/2006/relationships/tags" Target="../tags/tag72.xml"/><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tags" Target="../tags/tag71.xml"/><Relationship Id="rId9" Type="http://schemas.openxmlformats.org/officeDocument/2006/relationships/notesSlide" Target="../notesSlides/notesSlide24.xml"/><Relationship Id="rId1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7.xml"/><Relationship Id="rId7" Type="http://schemas.openxmlformats.org/officeDocument/2006/relationships/image" Target="../media/image9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93.png"/><Relationship Id="rId5" Type="http://schemas.openxmlformats.org/officeDocument/2006/relationships/image" Target="../media/image95.png"/><Relationship Id="rId4"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78.xml"/><Relationship Id="rId1" Type="http://schemas.openxmlformats.org/officeDocument/2006/relationships/vmlDrawing" Target="../drawings/vmlDrawing4.vml"/><Relationship Id="rId6" Type="http://schemas.openxmlformats.org/officeDocument/2006/relationships/image" Target="../media/image98.wmf"/><Relationship Id="rId5" Type="http://schemas.openxmlformats.org/officeDocument/2006/relationships/oleObject" Target="../embeddings/oleObject8.bin"/><Relationship Id="rId10" Type="http://schemas.openxmlformats.org/officeDocument/2006/relationships/image" Target="../media/image101.png"/><Relationship Id="rId4" Type="http://schemas.openxmlformats.org/officeDocument/2006/relationships/notesSlide" Target="../notesSlides/notesSlide25.xml"/><Relationship Id="rId9" Type="http://schemas.openxmlformats.org/officeDocument/2006/relationships/image" Target="../media/image100.wmf"/></Relationships>
</file>

<file path=ppt/slides/_rels/slide3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4.png"/><Relationship Id="rId3" Type="http://schemas.openxmlformats.org/officeDocument/2006/relationships/tags" Target="../tags/tag81.xml"/><Relationship Id="rId7" Type="http://schemas.openxmlformats.org/officeDocument/2006/relationships/notesSlide" Target="../notesSlides/notesSlide26.xml"/><Relationship Id="rId12" Type="http://schemas.openxmlformats.org/officeDocument/2006/relationships/image" Target="../media/image10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2.xml"/><Relationship Id="rId11" Type="http://schemas.openxmlformats.org/officeDocument/2006/relationships/image" Target="../media/image83.png"/><Relationship Id="rId5" Type="http://schemas.openxmlformats.org/officeDocument/2006/relationships/tags" Target="../tags/tag83.xml"/><Relationship Id="rId15" Type="http://schemas.openxmlformats.org/officeDocument/2006/relationships/image" Target="../media/image106.png"/><Relationship Id="rId10" Type="http://schemas.openxmlformats.org/officeDocument/2006/relationships/image" Target="../media/image15.png"/><Relationship Id="rId4" Type="http://schemas.openxmlformats.org/officeDocument/2006/relationships/tags" Target="../tags/tag82.xml"/><Relationship Id="rId9" Type="http://schemas.openxmlformats.org/officeDocument/2006/relationships/hyperlink" Target="../Polls/FCM.pptx#-1,12,TankDrainTime" TargetMode="External"/><Relationship Id="rId1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4.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7.e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110.jpeg"/><Relationship Id="rId4" Type="http://schemas.openxmlformats.org/officeDocument/2006/relationships/image" Target="../media/image109.jpeg"/></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87.xml"/><Relationship Id="rId7" Type="http://schemas.openxmlformats.org/officeDocument/2006/relationships/image" Target="../media/image111.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76.png"/><Relationship Id="rId5" Type="http://schemas.openxmlformats.org/officeDocument/2006/relationships/notesSlide" Target="../notesSlides/notesSlide32.xml"/><Relationship Id="rId4"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2.emf"/><Relationship Id="rId2" Type="http://schemas.openxmlformats.org/officeDocument/2006/relationships/tags" Target="../tags/tag88.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7.png"/><Relationship Id="rId4"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1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93.xml"/><Relationship Id="rId7" Type="http://schemas.openxmlformats.org/officeDocument/2006/relationships/image" Target="../media/image27.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notesSlide" Target="../notesSlides/notesSlide37.xml"/><Relationship Id="rId5" Type="http://schemas.openxmlformats.org/officeDocument/2006/relationships/slideLayout" Target="../slideLayouts/slideLayout12.xml"/><Relationship Id="rId10" Type="http://schemas.openxmlformats.org/officeDocument/2006/relationships/image" Target="../media/image117.png"/><Relationship Id="rId4" Type="http://schemas.openxmlformats.org/officeDocument/2006/relationships/tags" Target="../tags/tag94.xml"/><Relationship Id="rId9"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5.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20.jpeg"/></Relationships>
</file>

<file path=ppt/slides/_rels/slide54.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6.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97.xml"/><Relationship Id="rId1" Type="http://schemas.openxmlformats.org/officeDocument/2006/relationships/vmlDrawing" Target="../drawings/vmlDrawing7.vml"/><Relationship Id="rId6" Type="http://schemas.openxmlformats.org/officeDocument/2006/relationships/image" Target="../media/image120.jpeg"/><Relationship Id="rId5" Type="http://schemas.openxmlformats.org/officeDocument/2006/relationships/image" Target="../media/image124.wmf"/><Relationship Id="rId4" Type="http://schemas.openxmlformats.org/officeDocument/2006/relationships/notesSlide" Target="../notesSlides/notesSlide43.xml"/><Relationship Id="rId9"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27.wmf"/><Relationship Id="rId5" Type="http://schemas.openxmlformats.org/officeDocument/2006/relationships/image" Target="../media/image120.jpeg"/><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131.jpeg"/><Relationship Id="rId4" Type="http://schemas.openxmlformats.org/officeDocument/2006/relationships/image" Target="../media/image130.jpeg"/></Relationships>
</file>

<file path=ppt/slides/_rels/slide6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29.wmf"/><Relationship Id="rId4" Type="http://schemas.openxmlformats.org/officeDocument/2006/relationships/image" Target="../media/image132.wmf"/></Relationships>
</file>

<file path=ppt/slides/_rels/slide67.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5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image" Target="../media/image119.jpeg"/><Relationship Id="rId4" Type="http://schemas.openxmlformats.org/officeDocument/2006/relationships/image" Target="../media/image133.png"/></Relationships>
</file>

<file path=ppt/slides/_rels/slide69.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139.jpeg"/></Relationships>
</file>

<file path=ppt/slides/_rels/slide7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3.png"/><Relationship Id="rId3" Type="http://schemas.openxmlformats.org/officeDocument/2006/relationships/tags" Target="../tags/tag5.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slideLayout" Target="../slideLayouts/slideLayout12.xml"/><Relationship Id="rId11" Type="http://schemas.openxmlformats.org/officeDocument/2006/relationships/image" Target="../media/image21.png"/><Relationship Id="rId5" Type="http://schemas.openxmlformats.org/officeDocument/2006/relationships/tags" Target="../tags/tag7.xml"/><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tags" Target="../tags/tag6.xml"/><Relationship Id="rId9" Type="http://schemas.openxmlformats.org/officeDocument/2006/relationships/image" Target="../media/image16.wmf"/><Relationship Id="rId14"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76.png"/><Relationship Id="rId3" Type="http://schemas.openxmlformats.org/officeDocument/2006/relationships/tags" Target="../tags/tag102.xml"/><Relationship Id="rId7" Type="http://schemas.openxmlformats.org/officeDocument/2006/relationships/notesSlide" Target="../notesSlides/notesSlide61.xml"/><Relationship Id="rId12" Type="http://schemas.openxmlformats.org/officeDocument/2006/relationships/image" Target="../media/image147.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9.xml"/><Relationship Id="rId11" Type="http://schemas.openxmlformats.org/officeDocument/2006/relationships/image" Target="../media/image146.png"/><Relationship Id="rId5" Type="http://schemas.openxmlformats.org/officeDocument/2006/relationships/tags" Target="../tags/tag104.xml"/><Relationship Id="rId10" Type="http://schemas.openxmlformats.org/officeDocument/2006/relationships/image" Target="../media/image145.png"/><Relationship Id="rId4" Type="http://schemas.openxmlformats.org/officeDocument/2006/relationships/tags" Target="../tags/tag103.xml"/><Relationship Id="rId9" Type="http://schemas.openxmlformats.org/officeDocument/2006/relationships/image" Target="../media/image2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63.xml"/><Relationship Id="rId13" Type="http://schemas.openxmlformats.org/officeDocument/2006/relationships/image" Target="../media/image152.png"/><Relationship Id="rId3" Type="http://schemas.openxmlformats.org/officeDocument/2006/relationships/tags" Target="../tags/tag107.xml"/><Relationship Id="rId7" Type="http://schemas.openxmlformats.org/officeDocument/2006/relationships/slideLayout" Target="../slideLayouts/slideLayout12.xml"/><Relationship Id="rId12" Type="http://schemas.openxmlformats.org/officeDocument/2006/relationships/image" Target="../media/image151.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50.png"/><Relationship Id="rId5" Type="http://schemas.openxmlformats.org/officeDocument/2006/relationships/tags" Target="../tags/tag109.xml"/><Relationship Id="rId10" Type="http://schemas.openxmlformats.org/officeDocument/2006/relationships/image" Target="../media/image149.png"/><Relationship Id="rId4" Type="http://schemas.openxmlformats.org/officeDocument/2006/relationships/tags" Target="../tags/tag108.xml"/><Relationship Id="rId9" Type="http://schemas.openxmlformats.org/officeDocument/2006/relationships/image" Target="../media/image148.emf"/></Relationships>
</file>

<file path=ppt/slides/_rels/slide8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113.xml"/><Relationship Id="rId7" Type="http://schemas.openxmlformats.org/officeDocument/2006/relationships/notesSlide" Target="../notesSlides/notesSlide64.xml"/><Relationship Id="rId12" Type="http://schemas.openxmlformats.org/officeDocument/2006/relationships/image" Target="../media/image157.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Layout" Target="../slideLayouts/slideLayout12.xml"/><Relationship Id="rId11" Type="http://schemas.openxmlformats.org/officeDocument/2006/relationships/image" Target="../media/image156.png"/><Relationship Id="rId5" Type="http://schemas.openxmlformats.org/officeDocument/2006/relationships/tags" Target="../tags/tag115.xml"/><Relationship Id="rId10" Type="http://schemas.openxmlformats.org/officeDocument/2006/relationships/image" Target="../media/image155.png"/><Relationship Id="rId4" Type="http://schemas.openxmlformats.org/officeDocument/2006/relationships/tags" Target="../tags/tag114.xml"/><Relationship Id="rId9" Type="http://schemas.openxmlformats.org/officeDocument/2006/relationships/image" Target="../media/image154.png"/></Relationships>
</file>

<file path=ppt/slides/_rels/slide8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57.png"/><Relationship Id="rId18" Type="http://schemas.openxmlformats.org/officeDocument/2006/relationships/image" Target="../media/image163.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image" Target="../media/image158.png"/><Relationship Id="rId17" Type="http://schemas.openxmlformats.org/officeDocument/2006/relationships/image" Target="../media/image162.png"/><Relationship Id="rId2" Type="http://schemas.openxmlformats.org/officeDocument/2006/relationships/tags" Target="../tags/tag117.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notesSlide" Target="../notesSlides/notesSlide65.xml"/><Relationship Id="rId5" Type="http://schemas.openxmlformats.org/officeDocument/2006/relationships/tags" Target="../tags/tag120.xml"/><Relationship Id="rId15" Type="http://schemas.openxmlformats.org/officeDocument/2006/relationships/image" Target="../media/image160.png"/><Relationship Id="rId10" Type="http://schemas.openxmlformats.org/officeDocument/2006/relationships/slideLayout" Target="../slideLayouts/slideLayout12.xml"/><Relationship Id="rId19" Type="http://schemas.openxmlformats.org/officeDocument/2006/relationships/image" Target="../media/image164.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image" Target="../media/image159.png"/></Relationships>
</file>

<file path=ppt/slides/_rels/slide8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27.xml"/><Relationship Id="rId7" Type="http://schemas.openxmlformats.org/officeDocument/2006/relationships/notesSlide" Target="../notesSlides/notesSlide66.xml"/><Relationship Id="rId12" Type="http://schemas.openxmlformats.org/officeDocument/2006/relationships/image" Target="../media/image167.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2.xml"/><Relationship Id="rId11" Type="http://schemas.openxmlformats.org/officeDocument/2006/relationships/image" Target="../media/image166.png"/><Relationship Id="rId5" Type="http://schemas.openxmlformats.org/officeDocument/2006/relationships/tags" Target="../tags/tag129.xml"/><Relationship Id="rId10" Type="http://schemas.openxmlformats.org/officeDocument/2006/relationships/image" Target="../media/image164.png"/><Relationship Id="rId4" Type="http://schemas.openxmlformats.org/officeDocument/2006/relationships/tags" Target="../tags/tag128.xml"/><Relationship Id="rId9" Type="http://schemas.openxmlformats.org/officeDocument/2006/relationships/image" Target="../media/image16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90.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170.wmf"/><Relationship Id="rId18" Type="http://schemas.openxmlformats.org/officeDocument/2006/relationships/image" Target="../media/image174.png"/><Relationship Id="rId3" Type="http://schemas.openxmlformats.org/officeDocument/2006/relationships/tags" Target="../tags/tag132.xml"/><Relationship Id="rId21" Type="http://schemas.openxmlformats.org/officeDocument/2006/relationships/image" Target="../media/image164.png"/><Relationship Id="rId7" Type="http://schemas.openxmlformats.org/officeDocument/2006/relationships/tags" Target="../tags/tag136.xml"/><Relationship Id="rId12" Type="http://schemas.openxmlformats.org/officeDocument/2006/relationships/image" Target="../media/image169.emf"/><Relationship Id="rId17" Type="http://schemas.openxmlformats.org/officeDocument/2006/relationships/image" Target="../media/image161.png"/><Relationship Id="rId2" Type="http://schemas.openxmlformats.org/officeDocument/2006/relationships/tags" Target="../tags/tag131.xml"/><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68.wmf"/><Relationship Id="rId5" Type="http://schemas.openxmlformats.org/officeDocument/2006/relationships/tags" Target="../tags/tag134.xml"/><Relationship Id="rId15" Type="http://schemas.openxmlformats.org/officeDocument/2006/relationships/image" Target="../media/image172.png"/><Relationship Id="rId10" Type="http://schemas.openxmlformats.org/officeDocument/2006/relationships/notesSlide" Target="../notesSlides/notesSlide67.xml"/><Relationship Id="rId19" Type="http://schemas.openxmlformats.org/officeDocument/2006/relationships/image" Target="../media/image175.png"/><Relationship Id="rId4" Type="http://schemas.openxmlformats.org/officeDocument/2006/relationships/tags" Target="../tags/tag133.xml"/><Relationship Id="rId9" Type="http://schemas.openxmlformats.org/officeDocument/2006/relationships/slideLayout" Target="../slideLayouts/slideLayout12.xml"/><Relationship Id="rId14" Type="http://schemas.openxmlformats.org/officeDocument/2006/relationships/image" Target="../media/image171.png"/></Relationships>
</file>

<file path=ppt/slides/_rels/slide9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slideLayout" Target="../slideLayouts/slideLayout9.xml"/><Relationship Id="rId1" Type="http://schemas.openxmlformats.org/officeDocument/2006/relationships/tags" Target="../tags/tag138.xml"/><Relationship Id="rId6" Type="http://schemas.openxmlformats.org/officeDocument/2006/relationships/image" Target="../media/image177.png"/><Relationship Id="rId5" Type="http://schemas.openxmlformats.org/officeDocument/2006/relationships/image" Target="../media/image120.jpeg"/><Relationship Id="rId4" Type="http://schemas.openxmlformats.org/officeDocument/2006/relationships/image" Target="../media/image134.wmf"/></Relationships>
</file>

<file path=ppt/slides/_rels/slide92.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41.xml"/><Relationship Id="rId7" Type="http://schemas.openxmlformats.org/officeDocument/2006/relationships/image" Target="../media/image178.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notesSlide" Target="../notesSlides/notesSlide68.xml"/><Relationship Id="rId5" Type="http://schemas.openxmlformats.org/officeDocument/2006/relationships/slideLayout" Target="../slideLayouts/slideLayout9.xml"/><Relationship Id="rId10" Type="http://schemas.openxmlformats.org/officeDocument/2006/relationships/image" Target="../media/image181.png"/><Relationship Id="rId4" Type="http://schemas.openxmlformats.org/officeDocument/2006/relationships/tags" Target="../tags/tag142.xml"/><Relationship Id="rId9" Type="http://schemas.openxmlformats.org/officeDocument/2006/relationships/image" Target="../media/image18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slide" Target="slide47.xml"/><Relationship Id="rId18" Type="http://schemas.openxmlformats.org/officeDocument/2006/relationships/image" Target="../media/image183.wmf"/><Relationship Id="rId3" Type="http://schemas.openxmlformats.org/officeDocument/2006/relationships/slide" Target="slide23.xml"/><Relationship Id="rId21" Type="http://schemas.openxmlformats.org/officeDocument/2006/relationships/slide" Target="slide68.xml"/><Relationship Id="rId7" Type="http://schemas.openxmlformats.org/officeDocument/2006/relationships/slide" Target="slide43.xml"/><Relationship Id="rId12" Type="http://schemas.openxmlformats.org/officeDocument/2006/relationships/image" Target="../media/image6.wmf"/><Relationship Id="rId17" Type="http://schemas.openxmlformats.org/officeDocument/2006/relationships/slide" Target="slide103.xml"/><Relationship Id="rId2" Type="http://schemas.openxmlformats.org/officeDocument/2006/relationships/notesSlide" Target="../notesSlides/notesSlide70.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2.xml"/><Relationship Id="rId24" Type="http://schemas.openxmlformats.org/officeDocument/2006/relationships/image" Target="../media/image184.emf"/><Relationship Id="rId5" Type="http://schemas.openxmlformats.org/officeDocument/2006/relationships/slide" Target="slide45.xml"/><Relationship Id="rId15" Type="http://schemas.openxmlformats.org/officeDocument/2006/relationships/slide" Target="slide56.xml"/><Relationship Id="rId23" Type="http://schemas.openxmlformats.org/officeDocument/2006/relationships/slide" Target="slide106.xml"/><Relationship Id="rId10" Type="http://schemas.openxmlformats.org/officeDocument/2006/relationships/image" Target="../media/image5.wmf"/><Relationship Id="rId19" Type="http://schemas.openxmlformats.org/officeDocument/2006/relationships/slide" Target="slide63.xml"/><Relationship Id="rId4" Type="http://schemas.openxmlformats.org/officeDocument/2006/relationships/image" Target="../media/image3.jpeg"/><Relationship Id="rId9" Type="http://schemas.openxmlformats.org/officeDocument/2006/relationships/slide" Target="slide46.xml"/><Relationship Id="rId14" Type="http://schemas.openxmlformats.org/officeDocument/2006/relationships/image" Target="../media/image7.wmf"/><Relationship Id="rId22" Type="http://schemas.openxmlformats.org/officeDocument/2006/relationships/image" Target="../media/image1.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8.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87.png"/><Relationship Id="rId2" Type="http://schemas.openxmlformats.org/officeDocument/2006/relationships/tags" Target="../tags/tag143.xml"/><Relationship Id="rId16" Type="http://schemas.openxmlformats.org/officeDocument/2006/relationships/image" Target="../media/image191.png"/><Relationship Id="rId1" Type="http://schemas.openxmlformats.org/officeDocument/2006/relationships/vmlDrawing" Target="../drawings/vmlDrawing8.vml"/><Relationship Id="rId6" Type="http://schemas.openxmlformats.org/officeDocument/2006/relationships/tags" Target="../tags/tag147.xml"/><Relationship Id="rId11" Type="http://schemas.openxmlformats.org/officeDocument/2006/relationships/image" Target="../media/image186.png"/><Relationship Id="rId5" Type="http://schemas.openxmlformats.org/officeDocument/2006/relationships/tags" Target="../tags/tag146.xml"/><Relationship Id="rId15" Type="http://schemas.openxmlformats.org/officeDocument/2006/relationships/image" Target="../media/image190.png"/><Relationship Id="rId10" Type="http://schemas.openxmlformats.org/officeDocument/2006/relationships/image" Target="../media/image185.wmf"/><Relationship Id="rId4" Type="http://schemas.openxmlformats.org/officeDocument/2006/relationships/tags" Target="../tags/tag145.xml"/><Relationship Id="rId9" Type="http://schemas.openxmlformats.org/officeDocument/2006/relationships/oleObject" Target="../embeddings/oleObject13.bin"/><Relationship Id="rId14" Type="http://schemas.openxmlformats.org/officeDocument/2006/relationships/image" Target="../media/image189.png"/></Relationships>
</file>

<file path=ppt/slides/_rels/slide9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tags" Target="../tags/tag151.xml"/><Relationship Id="rId7" Type="http://schemas.openxmlformats.org/officeDocument/2006/relationships/notesSlide" Target="../notesSlides/notesSlide72.xml"/><Relationship Id="rId12" Type="http://schemas.openxmlformats.org/officeDocument/2006/relationships/image" Target="../media/image196.png"/><Relationship Id="rId2" Type="http://schemas.openxmlformats.org/officeDocument/2006/relationships/tags" Target="../tags/tag150.xml"/><Relationship Id="rId16" Type="http://schemas.openxmlformats.org/officeDocument/2006/relationships/image" Target="../media/image200.png"/><Relationship Id="rId1" Type="http://schemas.openxmlformats.org/officeDocument/2006/relationships/tags" Target="../tags/tag149.xml"/><Relationship Id="rId6" Type="http://schemas.openxmlformats.org/officeDocument/2006/relationships/slideLayout" Target="../slideLayouts/slideLayout9.xml"/><Relationship Id="rId11" Type="http://schemas.openxmlformats.org/officeDocument/2006/relationships/image" Target="../media/image195.jpeg"/><Relationship Id="rId5" Type="http://schemas.openxmlformats.org/officeDocument/2006/relationships/tags" Target="../tags/tag153.xml"/><Relationship Id="rId15" Type="http://schemas.openxmlformats.org/officeDocument/2006/relationships/image" Target="../media/image199.png"/><Relationship Id="rId10" Type="http://schemas.openxmlformats.org/officeDocument/2006/relationships/image" Target="../media/image194.jpeg"/><Relationship Id="rId4" Type="http://schemas.openxmlformats.org/officeDocument/2006/relationships/tags" Target="../tags/tag152.xml"/><Relationship Id="rId9" Type="http://schemas.openxmlformats.org/officeDocument/2006/relationships/image" Target="../media/image193.png"/><Relationship Id="rId14" Type="http://schemas.openxmlformats.org/officeDocument/2006/relationships/image" Target="../media/image19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2.xml"/><Relationship Id="rId1" Type="http://schemas.openxmlformats.org/officeDocument/2006/relationships/tags" Target="../tags/tag154.xml"/><Relationship Id="rId4" Type="http://schemas.openxmlformats.org/officeDocument/2006/relationships/image" Target="../media/image201.png"/></Relationships>
</file>

<file path=ppt/slides/_rels/slide99.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57.xml"/><Relationship Id="rId7" Type="http://schemas.openxmlformats.org/officeDocument/2006/relationships/image" Target="../media/image203.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202.png"/><Relationship Id="rId5" Type="http://schemas.openxmlformats.org/officeDocument/2006/relationships/slideLayout" Target="../slideLayouts/slideLayout12.xml"/><Relationship Id="rId4" Type="http://schemas.openxmlformats.org/officeDocument/2006/relationships/tags" Target="../tags/tag158.xml"/><Relationship Id="rId9" Type="http://schemas.openxmlformats.org/officeDocument/2006/relationships/image" Target="../media/image2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44472" y="2993701"/>
            <a:ext cx="8059832"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Applies for BOTH laminar and turbulent flow, </a:t>
            </a:r>
          </a:p>
          <a:p>
            <a:pPr marL="0" indent="0" algn="ctr">
              <a:buFont typeface="Candara" pitchFamily="34" charset="0"/>
              <a:buNone/>
            </a:pPr>
            <a:r>
              <a:rPr lang="en-US" sz="2500" kern="0" dirty="0"/>
              <a:t>but what is the friction factor for wall shear, f? </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3BB3CF-1719-4B3E-9220-3950CB378D98}"/>
              </a:ext>
            </a:extLst>
          </p:cNvPr>
          <p:cNvSpPr txBox="1"/>
          <p:nvPr/>
        </p:nvSpPr>
        <p:spPr>
          <a:xfrm>
            <a:off x="2854718" y="4036637"/>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42"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43"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42"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114800" cy="3277820"/>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500" dirty="0">
                <a:latin typeface="+mn-lt"/>
              </a:rPr>
              <a:t>Major loss equation simplification (for </a:t>
            </a:r>
          </a:p>
          <a:p>
            <a:r>
              <a:rPr lang="en-US" sz="2500" dirty="0">
                <a:latin typeface="+mn-lt"/>
              </a:rPr>
              <a:t>laminar flow only!):</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7" name="Straight Arrow Connector 6"/>
          <p:cNvCxnSpPr>
            <a:cxnSpLocks/>
          </p:cNvCxnSpPr>
          <p:nvPr/>
        </p:nvCxnSpPr>
        <p:spPr bwMode="auto">
          <a:xfrm flipH="1">
            <a:off x="3836376" y="6211345"/>
            <a:ext cx="875475"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879268"/>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5218773"/>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4711851" y="5767626"/>
            <a:ext cx="2671698" cy="861774"/>
          </a:xfrm>
          <a:prstGeom prst="rect">
            <a:avLst/>
          </a:prstGeom>
          <a:noFill/>
        </p:spPr>
        <p:txBody>
          <a:bodyPr wrap="square" rtlCol="0">
            <a:spAutoFit/>
          </a:bodyPr>
          <a:lstStyle/>
          <a:p>
            <a:r>
              <a:rPr lang="en-US" sz="2500" dirty="0">
                <a:latin typeface="+mn-lt"/>
              </a:rPr>
              <a:t>Flow proportional to </a:t>
            </a:r>
            <a:r>
              <a:rPr lang="en-US" sz="2500" dirty="0" err="1">
                <a:latin typeface="+mn-lt"/>
              </a:rPr>
              <a:t>h</a:t>
            </a:r>
            <a:r>
              <a:rPr lang="en-US" sz="2500" baseline="-25000" dirty="0" err="1">
                <a:latin typeface="+mn-lt"/>
              </a:rPr>
              <a:t>f</a:t>
            </a:r>
            <a:endParaRPr lang="en-US" sz="2500" dirty="0">
              <a:latin typeface="+mn-lt"/>
            </a:endParaRP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27411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672736"/>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3836376" y="1473798"/>
            <a:ext cx="5423734" cy="4030530"/>
            <a:chOff x="3836376" y="1473798"/>
            <a:chExt cx="5423734" cy="4030530"/>
          </a:xfrm>
        </p:grpSpPr>
        <p:sp>
          <p:nvSpPr>
            <p:cNvPr id="38" name="TextBox 37">
              <a:extLst>
                <a:ext uri="{FF2B5EF4-FFF2-40B4-BE49-F238E27FC236}">
                  <a16:creationId xmlns:a16="http://schemas.microsoft.com/office/drawing/2014/main" id="{1C7DA602-C050-476F-ACD2-96B4CB8301E1}"/>
                </a:ext>
              </a:extLst>
            </p:cNvPr>
            <p:cNvSpPr txBox="1"/>
            <p:nvPr/>
          </p:nvSpPr>
          <p:spPr>
            <a:xfrm>
              <a:off x="5145310" y="1797020"/>
              <a:ext cx="4114800" cy="3046988"/>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a:p>
              <a:r>
                <a:rPr lang="en-US" sz="2000" dirty="0">
                  <a:latin typeface="+mn-lt"/>
                </a:rPr>
                <a:t>Where Ɛ is the wall roughness</a:t>
              </a:r>
            </a:p>
            <a:p>
              <a:r>
                <a:rPr lang="en-US" sz="2000" dirty="0">
                  <a:latin typeface="+mn-lt"/>
                </a:rPr>
                <a:t>(no equation simplification)</a:t>
              </a: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32544" y="3113257"/>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836376" y="1473798"/>
              <a:ext cx="0" cy="4030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F136D3-4779-4CB0-B510-60DB57F3309D}"/>
                </a:ext>
              </a:extLst>
            </p:cNvPr>
            <p:cNvCxnSpPr>
              <a:cxnSpLocks/>
            </p:cNvCxnSpPr>
            <p:nvPr/>
          </p:nvCxnSpPr>
          <p:spPr>
            <a:xfrm flipH="1">
              <a:off x="3836377" y="5504328"/>
              <a:ext cx="530762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a:t>0.0008</a:t>
            </a:r>
            <a:endParaRPr lang="en-US" sz="240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15" name="Picture 14">
            <a:extLst>
              <a:ext uri="{FF2B5EF4-FFF2-40B4-BE49-F238E27FC236}">
                <a16:creationId xmlns:a16="http://schemas.microsoft.com/office/drawing/2014/main" id="{978E8FC0-D381-4A5B-AE20-7E8AAA2242B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74734"/>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4878" y="3590547"/>
            <a:ext cx="7759627" cy="697671"/>
          </a:xfrm>
          <a:prstGeom prst="rect">
            <a:avLst/>
          </a:prstGeom>
        </p:spPr>
      </p:pic>
      <p:sp>
        <p:nvSpPr>
          <p:cNvPr id="79891" name="Comment 19"/>
          <p:cNvSpPr>
            <a:spLocks noChangeArrowheads="1"/>
          </p:cNvSpPr>
          <p:nvPr/>
        </p:nvSpPr>
        <p:spPr bwMode="auto">
          <a:xfrm>
            <a:off x="7010400" y="4651375"/>
            <a:ext cx="15748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z</a:t>
            </a:r>
            <a:r>
              <a:rPr lang="en-US" baseline="-25000">
                <a:solidFill>
                  <a:schemeClr val="folHlink"/>
                </a:solidFill>
              </a:rPr>
              <a:t>in</a:t>
            </a:r>
            <a:r>
              <a:rPr lang="en-US">
                <a:solidFill>
                  <a:schemeClr val="folHlink"/>
                </a:solidFill>
              </a:rPr>
              <a:t> = z</a:t>
            </a:r>
            <a:r>
              <a:rPr lang="en-US" baseline="-25000">
                <a:solidFill>
                  <a:schemeClr val="folHlink"/>
                </a:solidFill>
              </a:rPr>
              <a:t>out</a:t>
            </a:r>
            <a:endParaRPr lang="en-US">
              <a:solidFill>
                <a:schemeClr val="folHlink"/>
              </a:solidFill>
            </a:endParaRPr>
          </a:p>
        </p:txBody>
      </p:sp>
      <p:sp>
        <p:nvSpPr>
          <p:cNvPr id="79897" name="Comment 25"/>
          <p:cNvSpPr>
            <a:spLocks noChangeArrowheads="1"/>
          </p:cNvSpPr>
          <p:nvPr/>
        </p:nvSpPr>
        <p:spPr bwMode="auto">
          <a:xfrm>
            <a:off x="4241800" y="55530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V</a:t>
            </a:r>
            <a:r>
              <a:rPr lang="en-US" i="1" baseline="-25000">
                <a:solidFill>
                  <a:schemeClr val="folHlink"/>
                </a:solidFill>
              </a:rPr>
              <a:t>in</a:t>
            </a:r>
            <a:r>
              <a:rPr lang="en-US" i="1">
                <a:solidFill>
                  <a:schemeClr val="folHlink"/>
                </a:solidFill>
              </a:rPr>
              <a:t> and V</a:t>
            </a:r>
            <a:r>
              <a:rPr lang="en-US" i="1" baseline="-25000">
                <a:solidFill>
                  <a:schemeClr val="folHlink"/>
                </a:solidFill>
              </a:rPr>
              <a:t>out</a:t>
            </a:r>
            <a:r>
              <a:rPr lang="en-US">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7086600" y="5143500"/>
            <a:ext cx="12192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7122" name="Line 27"/>
          <p:cNvSpPr>
            <a:spLocks noChangeShapeType="1"/>
          </p:cNvSpPr>
          <p:nvPr/>
        </p:nvSpPr>
        <p:spPr bwMode="auto">
          <a:xfrm>
            <a:off x="4292600" y="66167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53370" y="36576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853085" y="3632200"/>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019159" y="369649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4899025" y="3685762"/>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179230" y="362943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8" name="Comment 36"/>
          <p:cNvSpPr>
            <a:spLocks noChangeArrowheads="1"/>
          </p:cNvSpPr>
          <p:nvPr/>
        </p:nvSpPr>
        <p:spPr bwMode="auto">
          <a:xfrm>
            <a:off x="4267200" y="60737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p</a:t>
            </a:r>
            <a:r>
              <a:rPr lang="en-US" i="1" baseline="-25000">
                <a:solidFill>
                  <a:schemeClr val="folHlink"/>
                </a:solidFill>
              </a:rPr>
              <a:t>in</a:t>
            </a:r>
            <a:r>
              <a:rPr lang="en-US" i="1">
                <a:solidFill>
                  <a:schemeClr val="folHlink"/>
                </a:solidFill>
              </a:rPr>
              <a:t> and p</a:t>
            </a:r>
            <a:r>
              <a:rPr lang="en-US" i="1" baseline="-25000">
                <a:solidFill>
                  <a:schemeClr val="folHlink"/>
                </a:solidFill>
              </a:rPr>
              <a:t>out</a:t>
            </a:r>
            <a:r>
              <a:rPr lang="en-US">
                <a:solidFill>
                  <a:schemeClr val="folHlink"/>
                </a:solidFill>
              </a:rPr>
              <a:t>?</a:t>
            </a:r>
          </a:p>
        </p:txBody>
      </p:sp>
      <p:sp>
        <p:nvSpPr>
          <p:cNvPr id="47130" name="Line 37"/>
          <p:cNvSpPr>
            <a:spLocks noChangeShapeType="1"/>
          </p:cNvSpPr>
          <p:nvPr/>
        </p:nvSpPr>
        <p:spPr bwMode="auto">
          <a:xfrm>
            <a:off x="4292600" y="60579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375525" y="5553075"/>
            <a:ext cx="9334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Mass</a:t>
            </a:r>
          </a:p>
        </p:txBody>
      </p:sp>
      <p:sp>
        <p:nvSpPr>
          <p:cNvPr id="79911" name="Text Box 39"/>
          <p:cNvSpPr txBox="1">
            <a:spLocks noChangeArrowheads="1"/>
          </p:cNvSpPr>
          <p:nvPr/>
        </p:nvSpPr>
        <p:spPr bwMode="auto">
          <a:xfrm>
            <a:off x="7324725" y="6162675"/>
            <a:ext cx="184150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Momentum</a:t>
            </a:r>
          </a:p>
        </p:txBody>
      </p:sp>
      <p:sp>
        <p:nvSpPr>
          <p:cNvPr id="47133" name="Line 40"/>
          <p:cNvSpPr>
            <a:spLocks noChangeShapeType="1"/>
          </p:cNvSpPr>
          <p:nvPr/>
        </p:nvSpPr>
        <p:spPr bwMode="auto">
          <a:xfrm>
            <a:off x="7366000" y="60706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34" name="Line 41"/>
          <p:cNvSpPr>
            <a:spLocks noChangeShapeType="1"/>
          </p:cNvSpPr>
          <p:nvPr/>
        </p:nvSpPr>
        <p:spPr bwMode="auto">
          <a:xfrm>
            <a:off x="7353300" y="66040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4879" y="5690309"/>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68740" y="4643518"/>
            <a:ext cx="3912770" cy="750728"/>
          </a:xfrm>
          <a:prstGeom prst="rect">
            <a:avLst/>
          </a:prstGeom>
        </p:spPr>
      </p:pic>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5614499" y="3640217"/>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98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79910">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799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97" grpId="0" autoUpdateAnimBg="0"/>
      <p:bldP spid="79882" grpId="0" animBg="1"/>
      <p:bldP spid="79883" grpId="0" animBg="1"/>
      <p:bldP spid="79901" grpId="0" animBg="1"/>
      <p:bldP spid="79903" grpId="0" animBg="1"/>
      <p:bldP spid="79904" grpId="0" animBg="1"/>
      <p:bldP spid="79905" grpId="0" animBg="1"/>
      <p:bldP spid="79906" grpId="0" animBg="1"/>
      <p:bldP spid="79908" grpId="0" autoUpdateAnimBg="0"/>
      <p:bldP spid="79910" grpId="0" build="p" autoUpdateAnimBg="0"/>
      <p:bldP spid="79911" grpId="0" build="p" autoUpdateAnimBg="0"/>
      <p:bldP spid="79914" grpId="0" build="p" autoUpdateAnimBg="0"/>
      <p:bldP spid="79915" grpId="0" build="p" autoUpdateAnimBg="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55587" cy="363538"/>
          </a:xfrm>
          <a:prstGeom prst="rect">
            <a:avLst/>
          </a:prstGeom>
          <a:noFill/>
          <a:ln w="12700">
            <a:noFill/>
            <a:miter lim="800000"/>
            <a:headEnd/>
            <a:tailEnd/>
          </a:ln>
        </p:spPr>
        <p:txBody>
          <a:bodyPr wrap="none" lIns="90488" tIns="44450" rIns="90488" bIns="44450">
            <a:spAutoFit/>
          </a:bodyPr>
          <a:lstStyle/>
          <a:p>
            <a:r>
              <a:rPr lang="en-US" sz="1800">
                <a:latin typeface="Curlz MT" pitchFamily="82"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a:latin typeface="Curlz MT" pitchFamily="82"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049"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050"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051"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052"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48"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49"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79"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70"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43"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19"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20"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31" name="Picture 30">
            <a:extLst>
              <a:ext uri="{FF2B5EF4-FFF2-40B4-BE49-F238E27FC236}">
                <a16:creationId xmlns:a16="http://schemas.microsoft.com/office/drawing/2014/main" id="{BF85E77A-71AC-4527-B97A-17C10D5A4D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49800" y="2043828"/>
            <a:ext cx="3865600"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9C8D5-5049-4D30-A462-CC4A09823B2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397"/>
            <a:ext cx="3701689"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1353674123"/>
              </p:ext>
            </p:extLst>
          </p:nvPr>
        </p:nvGraphicFramePr>
        <p:xfrm>
          <a:off x="1576388" y="3255963"/>
          <a:ext cx="177800" cy="284162"/>
        </p:xfrm>
        <a:graphic>
          <a:graphicData uri="http://schemas.openxmlformats.org/presentationml/2006/ole">
            <mc:AlternateContent xmlns:mc="http://schemas.openxmlformats.org/markup-compatibility/2006">
              <mc:Choice xmlns:v="urn:schemas-microsoft-com:vml" Requires="v">
                <p:oleObj spid="_x0000_s748041" name="Equation" r:id="rId8" imgW="177480" imgH="291960" progId="Equation.DSMT4">
                  <p:embed/>
                </p:oleObj>
              </mc:Choice>
              <mc:Fallback>
                <p:oleObj name="Equation" r:id="rId8" imgW="177480" imgH="291960" progId="Equation.DSMT4">
                  <p:embed/>
                  <p:pic>
                    <p:nvPicPr>
                      <p:cNvPr id="0" name="Picture 5"/>
                      <p:cNvPicPr>
                        <a:picLocks noChangeArrowheads="1"/>
                      </p:cNvPicPr>
                      <p:nvPr/>
                    </p:nvPicPr>
                    <p:blipFill>
                      <a:blip r:embed="rId9"/>
                      <a:srcRect/>
                      <a:stretch>
                        <a:fillRect/>
                      </a:stretch>
                    </p:blipFill>
                    <p:spPr bwMode="auto">
                      <a:xfrm>
                        <a:off x="1576388" y="3255963"/>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84129" y="1711456"/>
            <a:ext cx="4965655" cy="523220"/>
          </a:xfrm>
          <a:prstGeom prst="rect">
            <a:avLst/>
          </a:prstGeom>
        </p:spPr>
        <p:txBody>
          <a:bodyPr wrap="none">
            <a:spAutoFit/>
          </a:bodyPr>
          <a:lstStyle/>
          <a:p>
            <a:r>
              <a:rPr lang="en-US" dirty="0"/>
              <a:t>Bernoulli equation (</a:t>
            </a:r>
            <a:r>
              <a:rPr lang="en-US" sz="2400" dirty="0"/>
              <a:t>no energy loss</a:t>
            </a:r>
            <a:r>
              <a:rPr lang="en-US" dirty="0"/>
              <a:t>)</a:t>
            </a:r>
          </a:p>
        </p:txBody>
      </p:sp>
      <p:sp>
        <p:nvSpPr>
          <p:cNvPr id="8" name="Rectangle 7"/>
          <p:cNvSpPr/>
          <p:nvPr/>
        </p:nvSpPr>
        <p:spPr>
          <a:xfrm>
            <a:off x="3382078" y="2485002"/>
            <a:ext cx="4209807" cy="523220"/>
          </a:xfrm>
          <a:prstGeom prst="rect">
            <a:avLst/>
          </a:prstGeom>
        </p:spPr>
        <p:txBody>
          <a:bodyPr wrap="none">
            <a:spAutoFit/>
          </a:bodyPr>
          <a:lstStyle/>
          <a:p>
            <a:r>
              <a:rPr lang="en-US" dirty="0"/>
              <a:t>Area of the constricted flow</a:t>
            </a:r>
          </a:p>
        </p:txBody>
      </p:sp>
      <p:sp>
        <p:nvSpPr>
          <p:cNvPr id="9" name="Rectangle 8"/>
          <p:cNvSpPr/>
          <p:nvPr/>
        </p:nvSpPr>
        <p:spPr>
          <a:xfrm>
            <a:off x="3395726" y="3102408"/>
            <a:ext cx="3042821" cy="523220"/>
          </a:xfrm>
          <a:prstGeom prst="rect">
            <a:avLst/>
          </a:prstGeom>
        </p:spPr>
        <p:txBody>
          <a:bodyPr wrap="none">
            <a:spAutoFit/>
          </a:bodyPr>
          <a:lstStyle/>
          <a:p>
            <a:r>
              <a:rPr lang="en-US" dirty="0"/>
              <a:t>Continuity equation</a:t>
            </a:r>
          </a:p>
        </p:txBody>
      </p:sp>
      <p:sp>
        <p:nvSpPr>
          <p:cNvPr id="10" name="Rectangle 9"/>
          <p:cNvSpPr/>
          <p:nvPr/>
        </p:nvSpPr>
        <p:spPr>
          <a:xfrm>
            <a:off x="3436669" y="3972608"/>
            <a:ext cx="5077031" cy="523220"/>
          </a:xfrm>
          <a:prstGeom prst="rect">
            <a:avLst/>
          </a:prstGeom>
        </p:spPr>
        <p:txBody>
          <a:bodyPr wrap="none">
            <a:spAutoFit/>
          </a:bodyPr>
          <a:lstStyle/>
          <a:p>
            <a:r>
              <a:rPr lang="en-US" dirty="0"/>
              <a:t>Orifice Equation (memorize this!)</a:t>
            </a:r>
          </a:p>
        </p:txBody>
      </p:sp>
      <p:pic>
        <p:nvPicPr>
          <p:cNvPr id="747526" name="Picture 6"/>
          <p:cNvPicPr>
            <a:picLocks noChangeAspect="1" noChangeArrowheads="1"/>
          </p:cNvPicPr>
          <p:nvPr/>
        </p:nvPicPr>
        <p:blipFill>
          <a:blip r:embed="rId10"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a:t>aide.physchem</a:t>
            </a:r>
            <a:r>
              <a:rPr lang="en-US" sz="2400" dirty="0"/>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297940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267824"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mc:Choice xmlns:a14="http://schemas.microsoft.com/office/drawing/2010/main"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684425" y="1417739"/>
            <a:ext cx="1814920" cy="1044215"/>
            <a:chOff x="7014633" y="0"/>
            <a:chExt cx="1814920" cy="1044215"/>
          </a:xfrm>
        </p:grpSpPr>
        <p:sp>
          <p:nvSpPr>
            <p:cNvPr id="52" name="Rectangle 51"/>
            <p:cNvSpPr/>
            <p:nvPr/>
          </p:nvSpPr>
          <p:spPr>
            <a:xfrm>
              <a:off x="7014633" y="0"/>
              <a:ext cx="1814920" cy="523220"/>
            </a:xfrm>
            <a:prstGeom prst="rect">
              <a:avLst/>
            </a:prstGeom>
          </p:spPr>
          <p:txBody>
            <a:bodyPr wrap="none">
              <a:spAutoFit/>
            </a:bodyPr>
            <a:lstStyle/>
            <a:p>
              <a:r>
                <a:rPr lang="en-US" dirty="0">
                  <a:solidFill>
                    <a:schemeClr val="accent4"/>
                  </a:solidFill>
                </a:rPr>
                <a:t>mechanical</a:t>
              </a:r>
            </a:p>
          </p:txBody>
        </p:sp>
        <p:sp>
          <p:nvSpPr>
            <p:cNvPr id="53" name="Rectangle 52"/>
            <p:cNvSpPr/>
            <p:nvPr/>
          </p:nvSpPr>
          <p:spPr>
            <a:xfrm>
              <a:off x="7517791" y="520995"/>
              <a:ext cx="393056" cy="523220"/>
            </a:xfrm>
            <a:prstGeom prst="rect">
              <a:avLst/>
            </a:prstGeom>
          </p:spPr>
          <p:txBody>
            <a:bodyPr wrap="none">
              <a:spAutoFit/>
            </a:bodyPr>
            <a:lstStyle/>
            <a:p>
              <a:r>
                <a:rPr lang="en-US" b="1" dirty="0">
                  <a:solidFill>
                    <a:schemeClr val="accent4"/>
                  </a:solidFill>
                </a:rPr>
                <a:t>^</a:t>
              </a:r>
            </a:p>
          </p:txBody>
        </p:sp>
      </p:grpSp>
      <p:sp>
        <p:nvSpPr>
          <p:cNvPr id="3" name="TextBox 2"/>
          <p:cNvSpPr txBox="1"/>
          <p:nvPr/>
        </p:nvSpPr>
        <p:spPr>
          <a:xfrm>
            <a:off x="1297362" y="859083"/>
            <a:ext cx="2746265" cy="523220"/>
          </a:xfrm>
          <a:prstGeom prst="rect">
            <a:avLst/>
          </a:prstGeom>
          <a:noFill/>
        </p:spPr>
        <p:txBody>
          <a:bodyPr wrap="none" rtlCol="0">
            <a:spAutoFit/>
          </a:bodyPr>
          <a:lstStyle/>
          <a:p>
            <a:r>
              <a:rPr lang="en-US" dirty="0"/>
              <a:t>Flow contraction!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205301" y="268870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665288" y="3275516"/>
            <a:ext cx="1049676" cy="264609"/>
          </a:xfrm>
          <a:prstGeom prst="rect">
            <a:avLst/>
          </a:prstGeom>
        </p:spPr>
      </p:pic>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57200" y="4068595"/>
            <a:ext cx="2898602" cy="4025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4" name="Picture 13">
            <a:extLst>
              <a:ext uri="{FF2B5EF4-FFF2-40B4-BE49-F238E27FC236}">
                <a16:creationId xmlns:a16="http://schemas.microsoft.com/office/drawing/2014/main" id="{2E6EA3CD-F7DB-45AD-BE2F-BA185F984CC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1" y="5979507"/>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18"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37"/>
  <p:tag name="LATEXADDIN" val="\documentclass{article}&#10;\usepackage{amsmath}&#10;\pagestyle{empty}&#10;\begin{document}&#10;&#10;&#10;$\frac{\varepsilon }{D}$&#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85.302"/>
  <p:tag name="LATEXADDIN" val="\documentclass{article}&#10;\usepackage{amsmath}&#10;\pagestyle{empty}&#10;\begin{document}&#10;&#10;&#10;$$\frac{p_1}{\gamma } + {z_1} + \frac{v_1^2}{2g} = \frac{p_2}{\gamma } + {z_2} + \frac{v_2^2}{2g}$$&#10;&#10;&#10;\end{document}"/>
  <p:tag name="IGUANATEXSIZE" val="24"/>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00.3"/>
  <p:tag name="LATEXADDIN" val="\documentclass{article}&#10;\usepackage{amsmath}&#10;\pagestyle{empty}&#10;\begin{document}&#10;&#10;&#10;$$\frac{p_1}{\rho g} + z_1 + \frac{v_1^2}{2g} = \frac{p_2}{\rho g} + z_2 + \frac{v_2^2}{2g}$$&#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115383</TotalTime>
  <Words>5529</Words>
  <Application>Microsoft Office PowerPoint</Application>
  <PresentationFormat>On-screen Show (4:3)</PresentationFormat>
  <Paragraphs>994</Paragraphs>
  <Slides>117</Slides>
  <Notes>84</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117</vt:i4>
      </vt:variant>
    </vt:vector>
  </HeadingPairs>
  <TitlesOfParts>
    <vt:vector size="134" baseType="lpstr">
      <vt:lpstr>Monotype Sorts</vt:lpstr>
      <vt:lpstr>Baskerville Old Face</vt:lpstr>
      <vt:lpstr>Arial</vt:lpstr>
      <vt:lpstr>Cambria Math</vt:lpstr>
      <vt:lpstr>Euclid Symbol</vt:lpstr>
      <vt:lpstr>Symbol</vt:lpstr>
      <vt:lpstr>Century Gothic</vt:lpstr>
      <vt:lpstr>Curlz MT</vt:lpstr>
      <vt:lpstr>Book Antiqua</vt:lpstr>
      <vt:lpstr>Wingdings</vt:lpstr>
      <vt:lpstr>Calibri</vt:lpstr>
      <vt:lpstr>Candara</vt:lpstr>
      <vt:lpstr>Times New Roman</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1642</cp:revision>
  <cp:lastPrinted>2017-09-05T11:56:51Z</cp:lastPrinted>
  <dcterms:created xsi:type="dcterms:W3CDTF">2004-08-17T19:01:02Z</dcterms:created>
  <dcterms:modified xsi:type="dcterms:W3CDTF">2018-03-31T13:56:38Z</dcterms:modified>
</cp:coreProperties>
</file>